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0" d="100"/>
          <a:sy n="110" d="100"/>
        </p:scale>
        <p:origin x="57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Content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 (4%), NJ (4.6%), WY (5%)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 (5.6%),  OR (5.6%),  PA (5.6%)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(7.45%),  KY (6.5%),  DC (6.25%)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35 -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138 -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702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IBU</vt:lpstr>
      <vt:lpstr>Analysis of Beer - IBU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2020-07-03T19:38:18Z</dcterms:modified>
</cp:coreProperties>
</file>

<file path=docProps/thumbnail.jpeg>
</file>